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96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6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71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10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99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86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4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6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0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6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0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8D27D40-B0AC-42BB-A94D-34824B711331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72A4E1C-E2A0-468B-B1B6-ED187394C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6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ge60.ru/forum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ebulfin.com/wp-content/uploads/2013/10/Fizkultura-pozhilyih-lyudey-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ge60.ru/forum3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ge60.ru/forum3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1453" y="23480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Пожилой возраст и физическая активность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takzdorovo-to.ru/upload/iblock/b23/b23ba3b56cb363460bf2bd316f44632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993" y="3763148"/>
            <a:ext cx="2854167" cy="2811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19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81445"/>
            <a:ext cx="10201620" cy="5458097"/>
          </a:xfrm>
        </p:spPr>
        <p:txBody>
          <a:bodyPr/>
          <a:lstStyle/>
          <a:p>
            <a:r>
              <a:rPr lang="ru-RU" sz="4400" dirty="0"/>
              <a:t>В </a:t>
            </a:r>
            <a:r>
              <a:rPr lang="ru-RU" sz="4400" dirty="0">
                <a:hlinkClick r:id="rId2"/>
              </a:rPr>
              <a:t>пожилом</a:t>
            </a:r>
            <a:r>
              <a:rPr lang="ru-RU" sz="4400" dirty="0"/>
              <a:t> и даже старческом возрасте человек вполне может вести активный образ жизни, делать утреннюю зарядку, выполнять физические упражнения, играть в спортивные игры (теннис, бадминтон, волейбол и пр.) исходя из своего физического состояния.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5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Если по каким-то причинам вы были ограничены в движении (сидячая работа и пр.), мало занимались спортом, вам надо подумать и изменить ваш образ жизни.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Физкультура пожилых людей - 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651" y="1965960"/>
            <a:ext cx="6940732" cy="3947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79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Прежде всего, вам надо больше ходить. Ходьба оказывает благотворное действие на организм. Прогулки на воздухе улучшают самочувствие, положительно сказываются на деятельности нервной системы, кровообращении, дыхании и обмене веществ.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453" y="2057400"/>
            <a:ext cx="7193756" cy="4038600"/>
          </a:xfrm>
        </p:spPr>
      </p:pic>
    </p:spTree>
    <p:extLst>
      <p:ext uri="{BB962C8B-B14F-4D97-AF65-F5344CB8AC3E}">
        <p14:creationId xmlns:p14="http://schemas.microsoft.com/office/powerpoint/2010/main" val="41930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96686"/>
            <a:ext cx="9872871" cy="5399314"/>
          </a:xfrm>
        </p:spPr>
        <p:txBody>
          <a:bodyPr>
            <a:normAutofit/>
          </a:bodyPr>
          <a:lstStyle/>
          <a:p>
            <a:r>
              <a:rPr lang="ru-RU" sz="4400" dirty="0"/>
              <a:t> При ходьбе пешком старайтесь дышать через нос или хотя бы вдыхать через нос, а выдыхать через рот. Ходьба должна быть спокойная, чтобы вы не почувствовали усталости. Первые пешие прогулки делайте на короткие дистанции, и с каждым днем добавляйте расстояние.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1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355" y="2562497"/>
            <a:ext cx="5744807" cy="4038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1206137"/>
            <a:ext cx="9875520" cy="1356360"/>
          </a:xfrm>
        </p:spPr>
        <p:txBody>
          <a:bodyPr>
            <a:noAutofit/>
          </a:bodyPr>
          <a:lstStyle/>
          <a:p>
            <a:r>
              <a:rPr lang="ru-RU" sz="2800" dirty="0"/>
              <a:t>Не забывайте также о повседневных физических упражнениях, для этого Вам надо включить их занятия в свой режим. Но “входить” в занятия надо постепенно. Начинайте с самых простых элементов, а затем усложняйте их.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Обязательно научитесь ритмично дышать, делая протяжный выдох и спокойный, без рывков вдох.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36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9" y="609600"/>
            <a:ext cx="10125891" cy="5582193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400" dirty="0"/>
              <a:t>Зарядка состоит из комплекса физических упражнений умеренной нагрузки, охватывающих основную скелетную мускулатуру. Зарядка обеспечивает постепенный переход организма от состояния покоя во время сна к его повседневному рабочему состоянию.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1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96686"/>
            <a:ext cx="9872871" cy="5399314"/>
          </a:xfrm>
        </p:spPr>
        <p:txBody>
          <a:bodyPr>
            <a:normAutofit/>
          </a:bodyPr>
          <a:lstStyle/>
          <a:p>
            <a:r>
              <a:rPr lang="ru-RU" sz="4400" dirty="0"/>
              <a:t> Но учтите, зарядка в </a:t>
            </a:r>
            <a:r>
              <a:rPr lang="ru-RU" sz="4400" dirty="0">
                <a:hlinkClick r:id="rId2"/>
              </a:rPr>
              <a:t>этом возрасте</a:t>
            </a:r>
            <a:r>
              <a:rPr lang="ru-RU" sz="4400" dirty="0"/>
              <a:t> должна быть</a:t>
            </a:r>
            <a:r>
              <a:rPr lang="ru-RU" sz="4400" b="1" dirty="0"/>
              <a:t> щадящая</a:t>
            </a:r>
            <a:r>
              <a:rPr lang="ru-RU" sz="4400" dirty="0"/>
              <a:t>, и ни в коем случае не перенапрягайтесь. Во время занятий старайтесь резко не изменять положение тела, не наклонять голову, так как это может вызвать прилив к ней крови.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6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435429"/>
            <a:ext cx="9872871" cy="5660571"/>
          </a:xfrm>
        </p:spPr>
        <p:txBody>
          <a:bodyPr>
            <a:normAutofit fontScale="92500"/>
          </a:bodyPr>
          <a:lstStyle/>
          <a:p>
            <a:r>
              <a:rPr lang="ru-RU" sz="3600" dirty="0"/>
              <a:t>Упражнения можно начать</a:t>
            </a:r>
            <a:r>
              <a:rPr lang="ru-RU" sz="3600" b="1" dirty="0"/>
              <a:t> еще лежа в постели.</a:t>
            </a:r>
            <a:endParaRPr lang="ru-RU" sz="3600" dirty="0"/>
          </a:p>
          <a:p>
            <a:r>
              <a:rPr lang="ru-RU" sz="3600" dirty="0"/>
              <a:t> </a:t>
            </a:r>
            <a:r>
              <a:rPr lang="ru-RU" sz="3600" dirty="0">
                <a:hlinkClick r:id="rId2"/>
              </a:rPr>
              <a:t>Пожилым людям</a:t>
            </a:r>
            <a:r>
              <a:rPr lang="ru-RU" sz="3600" dirty="0"/>
              <a:t>, а особенно женщинам полезны упражнения, имитирующие движения велосипедиста, выполняемые в положении лежа, а также упражнение «ножницы», ногами имитировать стрижку ножницами. Это упражнение устраняет застой крови в венах малого таза, укрепляют брюшной пресс, мышцы промежности и тазового дна, поддерживающие внутренние половые органы, а в пожилом возрасте у многих женщин наблюдается их опущение.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4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496389"/>
            <a:ext cx="9872871" cy="5599611"/>
          </a:xfrm>
        </p:spPr>
        <p:txBody>
          <a:bodyPr/>
          <a:lstStyle/>
          <a:p>
            <a:r>
              <a:rPr lang="ru-RU" sz="3200" dirty="0"/>
              <a:t> Сделав это упражнение, немножко отдохнув, вы можете приступить ко второму упражнению, но которое тоже необходимо делать регулярно. Это упражнение делается </a:t>
            </a:r>
            <a:r>
              <a:rPr lang="ru-RU" sz="3200" b="1" dirty="0"/>
              <a:t>сидя на кровати</a:t>
            </a:r>
            <a:r>
              <a:rPr lang="ru-RU" sz="3200" dirty="0"/>
              <a:t>. Ноги расставили шире плеч, руки на пояс, голову подняв высоко вверх и колеблющими движениями туловища вперед, назад проделали это упражнение так, что при этом туловище вроде бы проваливается между коленями, а голова находится откинутой назад. Это упражнение полезно для восстановления тазобедренных суставов и позвоночника.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1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/>
          <a:lstStyle/>
          <a:p>
            <a:r>
              <a:rPr lang="ru-RU" sz="4000" dirty="0"/>
              <a:t>Рекомендуются также упражнения, благоприятно влияющие на функции кишечника и мочевого пузыря</a:t>
            </a:r>
            <a:r>
              <a:rPr lang="ru-RU" sz="4000" dirty="0" smtClean="0"/>
              <a:t>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1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823" y="763179"/>
            <a:ext cx="10515600" cy="4351338"/>
          </a:xfrm>
        </p:spPr>
        <p:txBody>
          <a:bodyPr>
            <a:noAutofit/>
          </a:bodyPr>
          <a:lstStyle/>
          <a:p>
            <a:r>
              <a:rPr lang="ru-RU" sz="4800" dirty="0"/>
              <a:t>Забота о собственном здоровье в значительной мере зависит от нас самих. В любом возрасте для поддержания нормальной жизнедеятельности организма необходима активная физическая нагрузка</a:t>
            </a:r>
          </a:p>
        </p:txBody>
      </p:sp>
    </p:spTree>
    <p:extLst>
      <p:ext uri="{BB962C8B-B14F-4D97-AF65-F5344CB8AC3E}">
        <p14:creationId xmlns:p14="http://schemas.microsoft.com/office/powerpoint/2010/main" val="11470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144" y="1114697"/>
            <a:ext cx="11103427" cy="1356360"/>
          </a:xfrm>
        </p:spPr>
        <p:txBody>
          <a:bodyPr>
            <a:noAutofit/>
          </a:bodyPr>
          <a:lstStyle/>
          <a:p>
            <a:r>
              <a:rPr lang="ru-RU" sz="3200" dirty="0"/>
              <a:t>Ещё раз подчеркнём – для пожилого человека полезна лишь посильная физическая нагрузка. </a:t>
            </a:r>
            <a:br>
              <a:rPr lang="ru-RU" sz="3200" dirty="0"/>
            </a:br>
            <a:r>
              <a:rPr lang="ru-RU" sz="3200" dirty="0"/>
              <a:t>Вполне допустимы пешие прогулки, плавание, обычный комплекс лечебной физкультуры, упражнения с гантелями небольшого веса, полезно играть в волейбол, теннис, бадминтон.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9" y="3052354"/>
            <a:ext cx="4647997" cy="26517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14" y="3052354"/>
            <a:ext cx="4262437" cy="266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887" y="862147"/>
            <a:ext cx="10659763" cy="5050973"/>
          </a:xfrm>
        </p:spPr>
        <p:txBody>
          <a:bodyPr>
            <a:noAutofit/>
          </a:bodyPr>
          <a:lstStyle/>
          <a:p>
            <a:r>
              <a:rPr lang="ru-RU" sz="4800" dirty="0"/>
              <a:t>При слишком высоких физических нагрузках интенсивное клеточное дыхание приведёт к образованию слишком большого количества свободных радикалов, с которым уже защитные антиоксидантные системы справиться не смогут.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3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Эффект от небольших нагрузок очевиден. Приведём конкретные цифры. Если заниматься физкультурой ежедневно по 20-30 минут, то получиться следующее: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190" y="1846217"/>
            <a:ext cx="10554788" cy="4450080"/>
          </a:xfrm>
        </p:spPr>
        <p:txBody>
          <a:bodyPr>
            <a:normAutofit/>
          </a:bodyPr>
          <a:lstStyle/>
          <a:p>
            <a:r>
              <a:rPr lang="ru-RU" sz="2800" dirty="0"/>
              <a:t>- на 7% повышается скорость обменных процессов;</a:t>
            </a:r>
          </a:p>
          <a:p>
            <a:r>
              <a:rPr lang="ru-RU" sz="2800" dirty="0"/>
              <a:t>- на 25% улучшается способность клеток усваивать сахар крови;</a:t>
            </a:r>
          </a:p>
          <a:p>
            <a:r>
              <a:rPr lang="ru-RU" sz="2800" dirty="0"/>
              <a:t>- на 1-3% увеличивается плотность костной ткани;</a:t>
            </a:r>
          </a:p>
          <a:p>
            <a:r>
              <a:rPr lang="ru-RU" sz="2800" dirty="0"/>
              <a:t>- на 55% улучшается пищеварение;</a:t>
            </a:r>
          </a:p>
          <a:p>
            <a:r>
              <a:rPr lang="ru-RU" sz="2800" dirty="0"/>
              <a:t>- на 1,5 кг увеличивается количество интенсивно сжигающей калории мускулатуры;</a:t>
            </a:r>
          </a:p>
          <a:p>
            <a:r>
              <a:rPr lang="ru-RU" sz="2800" dirty="0"/>
              <a:t>- на 60% снижается риск развития болезни Альцгеймера;</a:t>
            </a:r>
          </a:p>
          <a:p>
            <a:r>
              <a:rPr lang="ru-RU" sz="2800" dirty="0"/>
              <a:t>- на 40% снижается риск внезапной смерти в ближайшие 8 лет;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5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219456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ru-RU" dirty="0"/>
              <a:t>И, наоборот, при гиподинамии все функции организма после 30 лет слабеют на 1-2% в год, а физкультура замедляет этот процесс на 75%.</a:t>
            </a:r>
            <a:br>
              <a:rPr lang="ru-RU" dirty="0"/>
            </a:br>
            <a:r>
              <a:rPr lang="ru-RU" dirty="0"/>
              <a:t>К 90 годам при сидячем образе жизни организм теряет 70% работоспособности, а при спортивном – всего 30%.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206" y="121920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ru-RU" dirty="0"/>
              <a:t>Таким образом, вывод понятен – </a:t>
            </a:r>
            <a:r>
              <a:rPr lang="ru-RU" b="1" dirty="0"/>
              <a:t>посильная физическая активность сохраняет Человеку в пожилом возрасте две трети максимальной жизненной силы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387" y="2664823"/>
            <a:ext cx="5775157" cy="3840479"/>
          </a:xfrm>
        </p:spPr>
      </p:pic>
    </p:spTree>
    <p:extLst>
      <p:ext uri="{BB962C8B-B14F-4D97-AF65-F5344CB8AC3E}">
        <p14:creationId xmlns:p14="http://schemas.microsoft.com/office/powerpoint/2010/main" val="14729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097" y="365125"/>
            <a:ext cx="10848703" cy="5811838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С возрастом происходят закономерные функциональные изменения органов и систем даже при отсутствии каких-либо заболеваний.</a:t>
            </a:r>
            <a:br>
              <a:rPr lang="ru-RU" sz="3600" dirty="0"/>
            </a:br>
            <a:r>
              <a:rPr lang="ru-RU" sz="3600" b="1" dirty="0"/>
              <a:t>Со стороны сердечно-сосудистой системы</a:t>
            </a:r>
            <a:r>
              <a:rPr lang="ru-RU" sz="3600" dirty="0"/>
              <a:t> – это ухудшение сократительной функции сердечной мышцы, изменение интенсивности работы сердечной мышцы, повышение артериального давления, уплотнение и снижение эластичности стенок сосудов. В связи с изменениями в деятельности нервной и сердечно-сосудистой систем более длительным становится период восстановления после физической нагрузки.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057" y="2438401"/>
            <a:ext cx="10626634" cy="1591491"/>
          </a:xfrm>
        </p:spPr>
        <p:txBody>
          <a:bodyPr>
            <a:noAutofit/>
          </a:bodyPr>
          <a:lstStyle/>
          <a:p>
            <a:r>
              <a:rPr lang="ru-RU" sz="2800" dirty="0"/>
              <a:t>Для людей старших возрастных групп характерны изменения</a:t>
            </a:r>
            <a:r>
              <a:rPr lang="ru-RU" sz="2800" b="1" dirty="0"/>
              <a:t> со стороны опорно-двигательного аппарата</a:t>
            </a:r>
            <a:r>
              <a:rPr lang="ru-RU" sz="2800" dirty="0"/>
              <a:t>: уменьшение объема мышечной массы,</a:t>
            </a:r>
            <a:br>
              <a:rPr lang="ru-RU" sz="2800" dirty="0"/>
            </a:br>
            <a:r>
              <a:rPr lang="ru-RU" sz="2800" dirty="0"/>
              <a:t> в костях происходит снижение содержания минеральных веществ, </a:t>
            </a:r>
            <a:br>
              <a:rPr lang="ru-RU" sz="2800" dirty="0"/>
            </a:br>
            <a:r>
              <a:rPr lang="ru-RU" sz="2800" dirty="0"/>
              <a:t>уменьшается костная масса,</a:t>
            </a:r>
            <a:br>
              <a:rPr lang="ru-RU" sz="2800" dirty="0"/>
            </a:br>
            <a:r>
              <a:rPr lang="ru-RU" sz="2800" dirty="0"/>
              <a:t>кости становятся менее прочными и более ломкими, возникает риск переломов. Клинически старение опорно-двигательного аппарата чаще проявляется утомляемостью при ходьбе, </a:t>
            </a:r>
            <a:br>
              <a:rPr lang="ru-RU" sz="2800" dirty="0"/>
            </a:br>
            <a:r>
              <a:rPr lang="ru-RU" sz="2800" dirty="0"/>
              <a:t>периодическими ноющими болями в области позвоночника и суставов, нарушением осанки и походки, ограничением подвижности и болезненностью в позвоночнике и суставах. </a:t>
            </a:r>
            <a:br>
              <a:rPr lang="ru-RU" sz="2800" dirty="0"/>
            </a:br>
            <a:r>
              <a:rPr lang="ru-RU" sz="2800" dirty="0"/>
              <a:t>При активном двигательном режиме процессы старения костной ткани замедляются. 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939" y="1638301"/>
            <a:ext cx="9872871" cy="4038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3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2632166"/>
            <a:ext cx="9875520" cy="1356360"/>
          </a:xfrm>
        </p:spPr>
        <p:txBody>
          <a:bodyPr>
            <a:noAutofit/>
          </a:bodyPr>
          <a:lstStyle/>
          <a:p>
            <a:r>
              <a:rPr lang="ru-RU" dirty="0"/>
              <a:t>С возрастом в </a:t>
            </a:r>
            <a:r>
              <a:rPr lang="ru-RU" b="1" dirty="0"/>
              <a:t>жировой ткани</a:t>
            </a:r>
            <a:r>
              <a:rPr lang="ru-RU" dirty="0"/>
              <a:t> развиваются выраженные структурные и функциональные изменения и, прежде всего у человека увеличивается размер жировых клеток. Развитию этого эффекта</a:t>
            </a:r>
            <a:r>
              <a:rPr lang="ru-RU" b="1" dirty="0"/>
              <a:t> препятствует</a:t>
            </a:r>
            <a:r>
              <a:rPr lang="ru-RU" dirty="0"/>
              <a:t> постоянная физическая активность.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743" y="672738"/>
            <a:ext cx="9872871" cy="4038600"/>
          </a:xfrm>
        </p:spPr>
        <p:txBody>
          <a:bodyPr>
            <a:noAutofit/>
          </a:bodyPr>
          <a:lstStyle/>
          <a:p>
            <a:r>
              <a:rPr lang="ru-RU" sz="4000" dirty="0"/>
              <a:t>Замедляются </a:t>
            </a:r>
            <a:r>
              <a:rPr lang="ru-RU" sz="4000" b="1" dirty="0"/>
              <a:t>процессы обмена.</a:t>
            </a:r>
            <a:r>
              <a:rPr lang="ru-RU" sz="4000" dirty="0"/>
              <a:t> Происходит несоответствие энергоемкости питания фактическим энергетическим затратам, следовательно, для поддержания постоянного веса калорий требуется меньше. Поэтому сохранение здорового веса становится проблемой, а физические упражнения помогают контролировать массу тела. 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81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320" y="681445"/>
            <a:ext cx="10561320" cy="5371011"/>
          </a:xfrm>
        </p:spPr>
        <p:txBody>
          <a:bodyPr>
            <a:normAutofit fontScale="92500" lnSpcReduction="10000"/>
          </a:bodyPr>
          <a:lstStyle/>
          <a:p>
            <a:r>
              <a:rPr lang="ru-RU" sz="5200" dirty="0"/>
              <a:t>Таким образом, старение организма сопровождается различными изменениями со стороны всех органов и систем организма</a:t>
            </a:r>
            <a:r>
              <a:rPr lang="ru-RU" sz="5200" dirty="0" smtClean="0"/>
              <a:t>.</a:t>
            </a:r>
            <a:endParaRPr lang="ru-RU" sz="5200" dirty="0"/>
          </a:p>
          <a:p>
            <a:r>
              <a:rPr lang="ru-RU" sz="5200" dirty="0"/>
              <a:t>Учёными установлено, что сидячий образ жизни (</a:t>
            </a:r>
            <a:r>
              <a:rPr lang="ru-RU" sz="5200" b="1" dirty="0"/>
              <a:t>гиподинамия</a:t>
            </a:r>
            <a:r>
              <a:rPr lang="ru-RU" sz="5200" dirty="0"/>
              <a:t>) увеличивает риск развития инфаркта миокарда вдвое.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2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616" y="846908"/>
            <a:ext cx="10622281" cy="5397138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Двигательная активность является залогом активного долголетия, не зря же говорят: «Движение-это жизнь».</a:t>
            </a:r>
          </a:p>
          <a:p>
            <a:r>
              <a:rPr lang="ru-RU" sz="4000" dirty="0"/>
              <a:t>Причём в пожилом возрасте очень важно не только больше двигаться, но и стараться умеренно подкачивать мышцы. Известно, что мышцы после 50 лет слабеют за десятилетие на 15%, а после 70 лет - аж на 30% за десять лет. Грамотные силовые упражнения с гантелями небольшого веса (1-2 кг) могут сделать мышцы на 25-100% сильнее.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49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742" y="698862"/>
            <a:ext cx="10691949" cy="5336177"/>
          </a:xfrm>
        </p:spPr>
        <p:txBody>
          <a:bodyPr>
            <a:normAutofit/>
          </a:bodyPr>
          <a:lstStyle/>
          <a:p>
            <a:r>
              <a:rPr lang="ru-RU" sz="3600" dirty="0"/>
              <a:t>Установлено, что наиболее полезна физическая активность, которая доставляет удовольствие и легко вписывается в ежедневный график</a:t>
            </a:r>
            <a:r>
              <a:rPr lang="ru-RU" sz="3600" dirty="0" smtClean="0"/>
              <a:t>.</a:t>
            </a:r>
            <a:endParaRPr lang="ru-RU" sz="3600" dirty="0"/>
          </a:p>
          <a:p>
            <a:r>
              <a:rPr lang="ru-RU" sz="3600" dirty="0"/>
              <a:t> Для пожилого человека совсем не обязательно выходить на тренировку в полном смысле этого слова. Вполне допустимо</a:t>
            </a:r>
            <a:r>
              <a:rPr lang="ru-RU" sz="3600" b="1" dirty="0"/>
              <a:t> просто работать в саду, гулять с друзьями, ходить на танцы.</a:t>
            </a:r>
            <a:r>
              <a:rPr lang="ru-RU" sz="3600" dirty="0"/>
              <a:t> Даже десятиминутная физическая активность три раза в день способна заметно укрепить жизненные силы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6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35</TotalTime>
  <Words>751</Words>
  <Application>Microsoft Office PowerPoint</Application>
  <PresentationFormat>Широкоэкранный</PresentationFormat>
  <Paragraphs>35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Corbel</vt:lpstr>
      <vt:lpstr>Базис</vt:lpstr>
      <vt:lpstr>Пожилой возраст и физическая активность </vt:lpstr>
      <vt:lpstr>Презентация PowerPoint</vt:lpstr>
      <vt:lpstr>Презентация PowerPoint</vt:lpstr>
      <vt:lpstr>Для людей старших возрастных групп характерны изменения со стороны опорно-двигательного аппарата: уменьшение объема мышечной массы,  в костях происходит снижение содержания минеральных веществ,  уменьшается костная масса, кости становятся менее прочными и более ломкими, возникает риск переломов. Клинически старение опорно-двигательного аппарата чаще проявляется утомляемостью при ходьбе,  периодическими ноющими болями в области позвоночника и суставов, нарушением осанки и походки, ограничением подвижности и болезненностью в позвоночнике и суставах.  При активном двигательном режиме процессы старения костной ткани замедляются.  </vt:lpstr>
      <vt:lpstr>С возрастом в жировой ткани развиваются выраженные структурные и функциональные изменения и, прежде всего у человека увеличивается размер жировых клеток. Развитию этого эффекта препятствует постоянная физическая активность.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по каким-то причинам вы были ограничены в движении (сидячая работа и пр.), мало занимались спортом, вам надо подумать и изменить ваш образ жизни. </vt:lpstr>
      <vt:lpstr>Прежде всего, вам надо больше ходить. Ходьба оказывает благотворное действие на организм. Прогулки на воздухе улучшают самочувствие, положительно сказываются на деятельности нервной системы, кровообращении, дыхании и обмене веществ. </vt:lpstr>
      <vt:lpstr>Презентация PowerPoint</vt:lpstr>
      <vt:lpstr>Не забывайте также о повседневных физических упражнениях, для этого Вам надо включить их занятия в свой режим. Но “входить” в занятия надо постепенно. Начинайте с самых простых элементов, а затем усложняйте их.   Обязательно научитесь ритмично дышать, делая протяжный выдох и спокойный, без рывков вдох.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Ещё раз подчеркнём – для пожилого человека полезна лишь посильная физическая нагрузка.  Вполне допустимы пешие прогулки, плавание, обычный комплекс лечебной физкультуры, упражнения с гантелями небольшого веса, полезно играть в волейбол, теннис, бадминтон.  </vt:lpstr>
      <vt:lpstr>При слишком высоких физических нагрузках интенсивное клеточное дыхание приведёт к образованию слишком большого количества свободных радикалов, с которым уже защитные антиоксидантные системы справиться не смогут. </vt:lpstr>
      <vt:lpstr>Эффект от небольших нагрузок очевиден. Приведём конкретные цифры. Если заниматься физкультурой ежедневно по 20-30 минут, то получиться следующее: </vt:lpstr>
      <vt:lpstr>И, наоборот, при гиподинамии все функции организма после 30 лет слабеют на 1-2% в год, а физкультура замедляет этот процесс на 75%. К 90 годам при сидячем образе жизни организм теряет 70% работоспособности, а при спортивном – всего 30%. </vt:lpstr>
      <vt:lpstr>Таким образом, вывод понятен – посильная физическая активность сохраняет Человеку в пожилом возрасте две трети максимальной жизненной силы.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Пожилой возраст и физическая активность </dc:title>
  <dc:creator>Microsoft</dc:creator>
  <cp:lastModifiedBy>Microsoft</cp:lastModifiedBy>
  <cp:revision>4</cp:revision>
  <dcterms:created xsi:type="dcterms:W3CDTF">2017-08-29T15:33:46Z</dcterms:created>
  <dcterms:modified xsi:type="dcterms:W3CDTF">2017-08-29T16:09:36Z</dcterms:modified>
</cp:coreProperties>
</file>